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0"/>
    <p:restoredTop sz="94602"/>
  </p:normalViewPr>
  <p:slideViewPr>
    <p:cSldViewPr snapToGrid="0" snapToObjects="1">
      <p:cViewPr varScale="1">
        <p:scale>
          <a:sx n="61" d="100"/>
          <a:sy n="61" d="100"/>
        </p:scale>
        <p:origin x="5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etheboringstuff.com/2e/chapter16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[</a:t>
            </a:r>
            <a:r>
              <a:rPr lang="en-US"/>
              <a:t>220 / 319</a:t>
            </a:r>
            <a:r>
              <a:t>] </a:t>
            </a:r>
            <a:r>
              <a:rPr dirty="0"/>
              <a:t>Tabular Data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6FAE05-6C53-1E4A-8716-E3DBDF74E8EB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Basic Syntax</a:t>
            </a:r>
          </a:p>
        </p:txBody>
      </p:sp>
      <p:sp>
        <p:nvSpPr>
          <p:cNvPr id="211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n-lt"/>
              </a:rPr>
              <a:t>Name,Date,Time,Status,Latitude,Longitude,WindSpeed,Ocean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14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15" name="Rectangle"/>
          <p:cNvSpPr/>
          <p:nvPr/>
        </p:nvSpPr>
        <p:spPr>
          <a:xfrm>
            <a:off x="1003300" y="2376413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901700" y="5868913"/>
            <a:ext cx="11595249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392518" y="8936093"/>
            <a:ext cx="63911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>
                <a:hlinkClick r:id="rId2"/>
              </a:rPr>
              <a:t>https://automatetheboringstuff.com/2e/chapter16/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03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04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05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06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07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11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12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13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14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5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16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17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8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9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20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21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22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we'll come back to this"/>
          <p:cNvSpPr txBox="1"/>
          <p:nvPr/>
        </p:nvSpPr>
        <p:spPr>
          <a:xfrm>
            <a:off x="10667034" y="4985544"/>
            <a:ext cx="168768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we'll come back to this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4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4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43" name="????"/>
          <p:cNvSpPr txBox="1"/>
          <p:nvPr/>
        </p:nvSpPr>
        <p:spPr>
          <a:xfrm>
            <a:off x="100646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8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38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83" name="????"/>
          <p:cNvSpPr txBox="1"/>
          <p:nvPr/>
        </p:nvSpPr>
        <p:spPr>
          <a:xfrm>
            <a:off x="100392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0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0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0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1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1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1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1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1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2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2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2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23" name="????"/>
          <p:cNvSpPr txBox="1"/>
          <p:nvPr/>
        </p:nvSpPr>
        <p:spPr>
          <a:xfrm>
            <a:off x="100646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6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6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63" name="????"/>
          <p:cNvSpPr txBox="1"/>
          <p:nvPr/>
        </p:nvSpPr>
        <p:spPr>
          <a:xfrm>
            <a:off x="102678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6" name="import csv…"/>
          <p:cNvSpPr txBox="1"/>
          <p:nvPr/>
        </p:nvSpPr>
        <p:spPr>
          <a:xfrm>
            <a:off x="2002560" y="2867268"/>
            <a:ext cx="11099800" cy="43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copied from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0" y="5049005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802044" y="4106188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copied from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exampleFile</a:t>
            </a:r>
            <a:r>
              <a:rPr dirty="0"/>
              <a:t> = open(filename</a:t>
            </a:r>
            <a:r>
              <a:rPr dirty="0">
                <a:solidFill>
                  <a:schemeClr val="accent1"/>
                </a:solidFill>
              </a:rPr>
              <a:t>, encoding="utf-8"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>
                <a:solidFill>
                  <a:schemeClr val="accent1"/>
                </a:solidFill>
              </a:rPr>
              <a:t>exampleFile.close</a:t>
            </a:r>
            <a:r>
              <a:rPr dirty="0">
                <a:solidFill>
                  <a:schemeClr val="accent1"/>
                </a:solidFill>
              </a:rPr>
              <a:t>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emo 1: Restaurant Location Looku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1: Restaurant Location Lookup</a:t>
            </a:r>
          </a:p>
        </p:txBody>
      </p:sp>
      <p:sp>
        <p:nvSpPr>
          <p:cNvPr id="570" name="Goal: given a restaurant name, give x,y coordinates for i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restaurant name, give </a:t>
            </a:r>
            <a:r>
              <a:rPr dirty="0" err="1"/>
              <a:t>x,y</a:t>
            </a:r>
            <a:r>
              <a:rPr dirty="0"/>
              <a:t> coordinates for it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Restaurant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subway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x=1, y=0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</a:t>
            </a:r>
            <a:r>
              <a:rPr sz="2800" b="1" dirty="0" err="1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x=4, y=-3</a:t>
            </a:r>
            <a:br>
              <a:rPr sz="2800" dirty="0"/>
            </a:br>
            <a:endParaRPr sz="2800" dirty="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73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y"/>
          <p:cNvSpPr txBox="1"/>
          <p:nvPr/>
        </p:nvSpPr>
        <p:spPr>
          <a:xfrm>
            <a:off x="8875845" y="2491539"/>
            <a:ext cx="2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?"/>
          <p:cNvSpPr txBox="1"/>
          <p:nvPr/>
        </p:nvSpPr>
        <p:spPr>
          <a:xfrm>
            <a:off x="9741668" y="3968750"/>
            <a:ext cx="613347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800" b="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Nearest Restaurant Search</a:t>
            </a:r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location, find the nearest restaurant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nearest restaurant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4,-4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-2,0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The Sett</a:t>
            </a:r>
            <a:br>
              <a:rPr sz="2800" dirty="0"/>
            </a:br>
            <a:endParaRPr sz="2800" dirty="0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86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Pedestrian Crossing"/>
          <p:cNvSpPr/>
          <p:nvPr/>
        </p:nvSpPr>
        <p:spPr>
          <a:xfrm>
            <a:off x="11288777" y="3980675"/>
            <a:ext cx="277979" cy="45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29" y="0"/>
                </a:moveTo>
                <a:cubicBezTo>
                  <a:pt x="7736" y="0"/>
                  <a:pt x="7043" y="162"/>
                  <a:pt x="6514" y="483"/>
                </a:cubicBezTo>
                <a:cubicBezTo>
                  <a:pt x="5456" y="1127"/>
                  <a:pt x="5456" y="2169"/>
                  <a:pt x="6514" y="2812"/>
                </a:cubicBezTo>
                <a:cubicBezTo>
                  <a:pt x="7572" y="3455"/>
                  <a:pt x="9288" y="3455"/>
                  <a:pt x="10347" y="2812"/>
                </a:cubicBezTo>
                <a:cubicBezTo>
                  <a:pt x="11405" y="2169"/>
                  <a:pt x="11405" y="1127"/>
                  <a:pt x="10347" y="483"/>
                </a:cubicBezTo>
                <a:cubicBezTo>
                  <a:pt x="9817" y="162"/>
                  <a:pt x="9122" y="0"/>
                  <a:pt x="8429" y="0"/>
                </a:cubicBezTo>
                <a:close/>
                <a:moveTo>
                  <a:pt x="11172" y="3610"/>
                </a:moveTo>
                <a:cubicBezTo>
                  <a:pt x="9451" y="3587"/>
                  <a:pt x="7797" y="4202"/>
                  <a:pt x="7113" y="5239"/>
                </a:cubicBezTo>
                <a:lnTo>
                  <a:pt x="4935" y="8540"/>
                </a:lnTo>
                <a:lnTo>
                  <a:pt x="0" y="9903"/>
                </a:lnTo>
                <a:lnTo>
                  <a:pt x="873" y="11494"/>
                </a:lnTo>
                <a:lnTo>
                  <a:pt x="7304" y="9903"/>
                </a:lnTo>
                <a:lnTo>
                  <a:pt x="8429" y="8548"/>
                </a:lnTo>
                <a:lnTo>
                  <a:pt x="9641" y="11358"/>
                </a:lnTo>
                <a:lnTo>
                  <a:pt x="6509" y="14359"/>
                </a:lnTo>
                <a:lnTo>
                  <a:pt x="3312" y="21055"/>
                </a:lnTo>
                <a:lnTo>
                  <a:pt x="6472" y="21600"/>
                </a:lnTo>
                <a:lnTo>
                  <a:pt x="9787" y="16330"/>
                </a:lnTo>
                <a:lnTo>
                  <a:pt x="11519" y="15338"/>
                </a:lnTo>
                <a:lnTo>
                  <a:pt x="16964" y="21573"/>
                </a:lnTo>
                <a:lnTo>
                  <a:pt x="19876" y="20575"/>
                </a:lnTo>
                <a:lnTo>
                  <a:pt x="16012" y="15479"/>
                </a:lnTo>
                <a:lnTo>
                  <a:pt x="17155" y="10373"/>
                </a:lnTo>
                <a:lnTo>
                  <a:pt x="15077" y="6969"/>
                </a:lnTo>
                <a:lnTo>
                  <a:pt x="17558" y="7529"/>
                </a:lnTo>
                <a:lnTo>
                  <a:pt x="18848" y="11134"/>
                </a:lnTo>
                <a:lnTo>
                  <a:pt x="21600" y="11134"/>
                </a:lnTo>
                <a:lnTo>
                  <a:pt x="20133" y="5917"/>
                </a:lnTo>
                <a:lnTo>
                  <a:pt x="12883" y="3855"/>
                </a:lnTo>
                <a:cubicBezTo>
                  <a:pt x="12328" y="3697"/>
                  <a:pt x="11746" y="3618"/>
                  <a:pt x="11172" y="36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10549879" y="4277748"/>
            <a:ext cx="708671" cy="44187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shortest"/>
          <p:cNvSpPr txBox="1"/>
          <p:nvPr/>
        </p:nvSpPr>
        <p:spPr>
          <a:xfrm>
            <a:off x="10941061" y="4405535"/>
            <a:ext cx="9734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shortest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demo</a:t>
            </a:r>
            <a:r>
              <a:rPr dirty="0"/>
              <a:t> 3: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dump.py hurricanes.csv year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demo</a:t>
            </a:r>
            <a:r>
              <a:rPr dirty="0"/>
              <a:t> 4: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200" dirty="0">
                <a:latin typeface="+mn-lt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+mn-lt"/>
                <a:ea typeface="Courier"/>
                <a:cs typeface="Courier"/>
                <a:sym typeface="Courier"/>
              </a:rPr>
              <a:t>python yearly.py</a:t>
            </a: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mo 5: Hurricane Names and Stereotypes"/>
          <p:cNvSpPr txBox="1">
            <a:spLocks noGrp="1"/>
          </p:cNvSpPr>
          <p:nvPr>
            <p:ph type="title"/>
          </p:nvPr>
        </p:nvSpPr>
        <p:spPr>
          <a:xfrm>
            <a:off x="476250" y="422355"/>
            <a:ext cx="120523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lang="en-US" dirty="0"/>
              <a:t>Challenge demo</a:t>
            </a:r>
            <a:r>
              <a:rPr dirty="0"/>
              <a:t> 5: Hurricane Names and Stereotypes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82750"/>
            <a:ext cx="1028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"/>
          <p:cNvSpPr/>
          <p:nvPr/>
        </p:nvSpPr>
        <p:spPr>
          <a:xfrm rot="10800000">
            <a:off x="1153120" y="6226323"/>
            <a:ext cx="10495360" cy="6040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what would it take to try to replicate this study?"/>
          <p:cNvSpPr txBox="1"/>
          <p:nvPr/>
        </p:nvSpPr>
        <p:spPr>
          <a:xfrm>
            <a:off x="3448680" y="7956976"/>
            <a:ext cx="610744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what would it take to try to replicate this study?</a:t>
            </a:r>
          </a:p>
        </p:txBody>
      </p:sp>
      <p:sp>
        <p:nvSpPr>
          <p:cNvPr id="608" name="simple version: classify names and count deaths"/>
          <p:cNvSpPr txBox="1"/>
          <p:nvPr/>
        </p:nvSpPr>
        <p:spPr>
          <a:xfrm>
            <a:off x="3455091" y="8690747"/>
            <a:ext cx="60946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simple version: classify names and count deaths</a:t>
            </a:r>
          </a:p>
        </p:txBody>
      </p:sp>
      <p:sp>
        <p:nvSpPr>
          <p:cNvPr id="609" name="this analysis is tricky and much debated"/>
          <p:cNvSpPr txBox="1"/>
          <p:nvPr/>
        </p:nvSpPr>
        <p:spPr>
          <a:xfrm>
            <a:off x="3980876" y="7194976"/>
            <a:ext cx="50430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this analysis is tricky and much debated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2910</Words>
  <Application>Microsoft Macintosh PowerPoint</Application>
  <PresentationFormat>Custom</PresentationFormat>
  <Paragraphs>706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Courier</vt:lpstr>
      <vt:lpstr>Gill Sans</vt:lpstr>
      <vt:lpstr>Gill Sans Light</vt:lpstr>
      <vt:lpstr>White</vt:lpstr>
      <vt:lpstr>[220 / 319]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Today's Outline</vt:lpstr>
      <vt:lpstr>Demo 1: Restaurant Location Lookup</vt:lpstr>
      <vt:lpstr>Demo 2: Nearest Restaurant Search</vt:lpstr>
      <vt:lpstr>Challenge demo 3: Hurricane Column Dump</vt:lpstr>
      <vt:lpstr>Challenge demo 4: Hurricanes per Year</vt:lpstr>
      <vt:lpstr>Challenge demo 5: Hurricane Names and Stereotypes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MEENA SYAMKUMAR</cp:lastModifiedBy>
  <cp:revision>14</cp:revision>
  <dcterms:modified xsi:type="dcterms:W3CDTF">2021-03-01T05:08:52Z</dcterms:modified>
</cp:coreProperties>
</file>